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63" r:id="rId4"/>
    <p:sldId id="264" r:id="rId5"/>
    <p:sldId id="259" r:id="rId6"/>
    <p:sldId id="265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ÉÉn" initials="É" lastIdx="1" clrIdx="0">
    <p:extLst>
      <p:ext uri="{19B8F6BF-5375-455C-9EA6-DF929625EA0E}">
        <p15:presenceInfo xmlns:p15="http://schemas.microsoft.com/office/powerpoint/2012/main" userId="ÉÉ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-72" y="-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80272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23247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8140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4871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218626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07052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2270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047769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52939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3862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68461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54623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6411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288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39321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5594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10564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6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CE08B91-D01D-433A-B66F-762629C95D78}" type="datetimeFigureOut">
              <a:rPr lang="hu-HU" smtClean="0"/>
              <a:t>2023. 04. 01.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C87B2-495B-4BB2-808D-FCC13D93674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978027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17D7AA7-53D3-E584-A007-0285A8FE1B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Projekt Elefánt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93723A0-0AB0-09E6-8B03-849F25FAB5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Készítette: Szabó Bence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E0E3F48-6503-20F0-B898-DC2E9DC92B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/>
        </p:blipFill>
        <p:spPr>
          <a:xfrm>
            <a:off x="10912141" y="6151826"/>
            <a:ext cx="1172282" cy="62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52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FF5208-B47E-5694-53F3-D664051CB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FELADATOM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C6C5C3E-3EBB-B4B9-E167-C21AAD604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Weboldal készítése</a:t>
            </a:r>
          </a:p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Elefánt</a:t>
            </a:r>
          </a:p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Reszponzív</a:t>
            </a:r>
          </a:p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HTML, CSS, JS</a:t>
            </a:r>
          </a:p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Nav Menüpontok!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5A11322-80B4-CDC1-C4D7-F2AE92B56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/>
        </p:blipFill>
        <p:spPr>
          <a:xfrm>
            <a:off x="10912141" y="6151826"/>
            <a:ext cx="1172282" cy="62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629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FF5208-B47E-5694-53F3-D664051CB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MIÉRT ELEFÁNT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C6C5C3E-3EBB-B4B9-E167-C21AAD604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Kedvenc állatom</a:t>
            </a:r>
          </a:p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Hatalmas, de szelíd</a:t>
            </a:r>
          </a:p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Értelmes, tanulékony, gondoskodó</a:t>
            </a:r>
          </a:p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Menő az ormány és az agyar</a:t>
            </a:r>
          </a:p>
          <a:p>
            <a:endParaRPr lang="hu-HU" dirty="0"/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5A11322-80B4-CDC1-C4D7-F2AE92B56C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/>
        </p:blipFill>
        <p:spPr>
          <a:xfrm>
            <a:off x="10912141" y="6151826"/>
            <a:ext cx="1172282" cy="625492"/>
          </a:xfrm>
          <a:prstGeom prst="rect">
            <a:avLst/>
          </a:prstGeom>
        </p:spPr>
      </p:pic>
      <p:pic>
        <p:nvPicPr>
          <p:cNvPr id="5" name="ssstik.io_1680369897668">
            <a:hlinkClick r:id="" action="ppaction://hlinkshowjump?jump=lastslideviewed" highlightClick="1"/>
            <a:extLst>
              <a:ext uri="{FF2B5EF4-FFF2-40B4-BE49-F238E27FC236}">
                <a16:creationId xmlns:a16="http://schemas.microsoft.com/office/drawing/2014/main" id="{CD50A1A9-C65C-1B0F-13E3-D7D30087CD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76071" y="2052918"/>
            <a:ext cx="2204926" cy="30931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8811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87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FF5208-B47E-5694-53F3-D664051CB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WIREFRAME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5A11322-80B4-CDC1-C4D7-F2AE92B56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/>
        </p:blipFill>
        <p:spPr>
          <a:xfrm>
            <a:off x="10912141" y="6151826"/>
            <a:ext cx="1172282" cy="6254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4DFD24-48B5-2CF4-98ED-88154CADB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452" y="1152983"/>
            <a:ext cx="3599147" cy="54972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029C14-6147-3CD4-A1E9-9417267571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72" t="28704" r="57068" b="65274"/>
          <a:stretch/>
        </p:blipFill>
        <p:spPr>
          <a:xfrm>
            <a:off x="6844173" y="3522803"/>
            <a:ext cx="1209021" cy="7964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F88EF9-D9F3-0875-CD67-EF4B2AA5899F}"/>
              </a:ext>
            </a:extLst>
          </p:cNvPr>
          <p:cNvSpPr txBox="1"/>
          <p:nvPr/>
        </p:nvSpPr>
        <p:spPr>
          <a:xfrm>
            <a:off x="8276733" y="3736370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IMG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F7EA53-2C1A-30D6-9910-C0DEC8AC72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10" t="80179" r="20485" b="13583"/>
          <a:stretch/>
        </p:blipFill>
        <p:spPr>
          <a:xfrm>
            <a:off x="6844173" y="5088893"/>
            <a:ext cx="1209020" cy="5811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689D1F0-8F6F-AF57-9A63-0832CCCBE6CA}"/>
              </a:ext>
            </a:extLst>
          </p:cNvPr>
          <p:cNvSpPr txBox="1"/>
          <p:nvPr/>
        </p:nvSpPr>
        <p:spPr>
          <a:xfrm>
            <a:off x="8309382" y="5194816"/>
            <a:ext cx="2568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SZÖVEGES TARTALOM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1725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32338F9-AA57-1F44-9A97-E4B918B98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NAV RÉSZEI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6227833-4B41-B508-D306-E2A913FD7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Társ weboldalak</a:t>
            </a:r>
          </a:p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Menüpontok</a:t>
            </a:r>
          </a:p>
          <a:p>
            <a:endParaRPr lang="hu-HU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277176E6-A6E4-18DD-A416-9969B96B0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/>
        </p:blipFill>
        <p:spPr>
          <a:xfrm>
            <a:off x="10912141" y="6151826"/>
            <a:ext cx="1172282" cy="6254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1AAD57-3560-6EF3-90C3-213D692EE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618" y="4364608"/>
            <a:ext cx="6063595" cy="69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688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32338F9-AA57-1F44-9A97-E4B918B98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RESZPONZIVITÁS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6227833-4B41-B508-D306-E2A913FD7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Végig col-</a:t>
            </a:r>
            <a:r>
              <a:rPr lang="hu-HU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okat</a:t>
            </a:r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használva több módon osztottam szegmensekre, kivétel az egyenletnél ahol flexbox-ot használtam.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277176E6-A6E4-18DD-A416-9969B96B0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/>
        </p:blipFill>
        <p:spPr>
          <a:xfrm>
            <a:off x="10912141" y="6151826"/>
            <a:ext cx="1172282" cy="6254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874855-BFE1-8284-52C6-07BD4A838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598" y="3429000"/>
            <a:ext cx="7673748" cy="304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79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329F552-634D-7B82-D35E-5234FBE25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Nehézségek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946C184-A781-AF2E-6D56-ACF915755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Fejlesztés?</a:t>
            </a:r>
          </a:p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JavaScript rejtelmei</a:t>
            </a:r>
          </a:p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Saját meggyőződésemre mindent elvégeztem</a:t>
            </a:r>
          </a:p>
          <a:p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MATEMATIKAI KIFEJEZÉSEK ÉS EGYENLET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3BFD7C60-86D6-0AC3-D7CB-1072945E5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/>
        </p:blipFill>
        <p:spPr>
          <a:xfrm>
            <a:off x="10912141" y="6151826"/>
            <a:ext cx="1172282" cy="62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616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>
            <a:extLst>
              <a:ext uri="{FF2B5EF4-FFF2-40B4-BE49-F238E27FC236}">
                <a16:creationId xmlns:a16="http://schemas.microsoft.com/office/drawing/2014/main" id="{EDA916BE-6E81-0413-9094-CDC13FACB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0" y="2754085"/>
            <a:ext cx="8825659" cy="1981200"/>
          </a:xfrm>
        </p:spPr>
        <p:txBody>
          <a:bodyPr/>
          <a:lstStyle/>
          <a:p>
            <a:r>
              <a:rPr lang="hu-HU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Köszönöm a figyelmet!</a:t>
            </a:r>
          </a:p>
        </p:txBody>
      </p:sp>
      <p:sp>
        <p:nvSpPr>
          <p:cNvPr id="7" name="Szöveg helye 6">
            <a:extLst>
              <a:ext uri="{FF2B5EF4-FFF2-40B4-BE49-F238E27FC236}">
                <a16:creationId xmlns:a16="http://schemas.microsoft.com/office/drawing/2014/main" id="{E1D991BC-C1F9-A1D7-32F6-326C02D4F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6508376"/>
            <a:ext cx="3442447" cy="349624"/>
          </a:xfrm>
        </p:spPr>
        <p:txBody>
          <a:bodyPr>
            <a:normAutofit/>
          </a:bodyPr>
          <a:lstStyle/>
          <a:p>
            <a:r>
              <a:rPr lang="hu-HU" sz="1400" dirty="0"/>
              <a:t>Utoljára szerkesztve: 2023. 3.  31. 17:20</a:t>
            </a:r>
          </a:p>
        </p:txBody>
      </p:sp>
      <p:pic>
        <p:nvPicPr>
          <p:cNvPr id="2" name="Kép 1">
            <a:extLst>
              <a:ext uri="{FF2B5EF4-FFF2-40B4-BE49-F238E27FC236}">
                <a16:creationId xmlns:a16="http://schemas.microsoft.com/office/drawing/2014/main" id="{C700C341-80CB-FB63-2472-F9819AF1D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" b="288"/>
          <a:stretch/>
        </p:blipFill>
        <p:spPr>
          <a:xfrm>
            <a:off x="10912141" y="6151826"/>
            <a:ext cx="1172282" cy="625492"/>
          </a:xfrm>
          <a:prstGeom prst="rect">
            <a:avLst/>
          </a:prstGeom>
        </p:spPr>
      </p:pic>
      <p:pic>
        <p:nvPicPr>
          <p:cNvPr id="5" name="Picture 2" descr="Picardía / Thumbs Up Emoji Man | Know Your Meme">
            <a:extLst>
              <a:ext uri="{FF2B5EF4-FFF2-40B4-BE49-F238E27FC236}">
                <a16:creationId xmlns:a16="http://schemas.microsoft.com/office/drawing/2014/main" id="{89063DAD-B975-E846-A5E2-A458868ABB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000" b="99111" l="26000" r="73833">
                        <a14:foregroundMark x1="29833" y1="32296" x2="29833" y2="32296"/>
                        <a14:foregroundMark x1="28417" y1="35556" x2="28417" y2="35556"/>
                        <a14:foregroundMark x1="68833" y1="46963" x2="68833" y2="46963"/>
                        <a14:foregroundMark x1="67667" y1="51852" x2="67667" y2="51852"/>
                        <a14:foregroundMark x1="54167" y1="73926" x2="54167" y2="73926"/>
                        <a14:foregroundMark x1="50750" y1="76296" x2="50750" y2="76296"/>
                        <a14:foregroundMark x1="55417" y1="79259" x2="55417" y2="79259"/>
                        <a14:foregroundMark x1="57167" y1="96444" x2="57167" y2="96444"/>
                        <a14:foregroundMark x1="42583" y1="82667" x2="42583" y2="82667"/>
                        <a14:foregroundMark x1="41500" y1="77630" x2="41500" y2="77630"/>
                        <a14:foregroundMark x1="42417" y1="72444" x2="42417" y2="72444"/>
                        <a14:foregroundMark x1="29000" y1="21333" x2="29000" y2="21333"/>
                        <a14:foregroundMark x1="29000" y1="19111" x2="29000" y2="19111"/>
                        <a14:foregroundMark x1="72250" y1="53185" x2="72250" y2="53185"/>
                        <a14:foregroundMark x1="66750" y1="56000" x2="66750" y2="56000"/>
                        <a14:foregroundMark x1="43750" y1="79704" x2="43750" y2="79704"/>
                        <a14:foregroundMark x1="38583" y1="83111" x2="38583" y2="83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4211" r="26185" b="1181"/>
          <a:stretch/>
        </p:blipFill>
        <p:spPr bwMode="auto">
          <a:xfrm>
            <a:off x="0" y="-3552786"/>
            <a:ext cx="12192000" cy="13615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3779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7" presetClass="emph" presetSubtype="0" repeatCount="11000" fill="remove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77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" dur="77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" dur="77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77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Szürkeárnyalato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234</TotalTime>
  <Words>102</Words>
  <Application>Microsoft Office PowerPoint</Application>
  <PresentationFormat>Widescreen</PresentationFormat>
  <Paragraphs>28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Projekt Elefánt</vt:lpstr>
      <vt:lpstr>1. FELADATOM</vt:lpstr>
      <vt:lpstr>2. MIÉRT ELEFÁNT</vt:lpstr>
      <vt:lpstr>3. WIREFRAME</vt:lpstr>
      <vt:lpstr>4. NAV RÉSZEI</vt:lpstr>
      <vt:lpstr>5. RESZPONZIVITÁS</vt:lpstr>
      <vt:lpstr>4. Nehézségek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A</dc:title>
  <dc:creator>ÉÉn</dc:creator>
  <cp:lastModifiedBy>ÉÉn</cp:lastModifiedBy>
  <cp:revision>17</cp:revision>
  <dcterms:created xsi:type="dcterms:W3CDTF">2022-11-10T18:27:07Z</dcterms:created>
  <dcterms:modified xsi:type="dcterms:W3CDTF">2023-04-01T18:31:55Z</dcterms:modified>
</cp:coreProperties>
</file>

<file path=docProps/thumbnail.jpeg>
</file>